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7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704" y="518139"/>
            <a:ext cx="1498591" cy="1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9.09.2020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215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9.09.2020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458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9.09.2020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812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27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9.09.2020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133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9.09.2020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519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 userDrawn="1"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2748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1"/>
            <a:ext cx="10084496" cy="66514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 userDrawn="1"/>
        </p:nvSpPr>
        <p:spPr>
          <a:xfrm>
            <a:off x="0" y="6449894"/>
            <a:ext cx="12192000" cy="420227"/>
          </a:xfrm>
          <a:prstGeom prst="rect">
            <a:avLst/>
          </a:prstGeom>
          <a:solidFill>
            <a:srgbClr val="2748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 userDrawn="1"/>
        </p:nvSpPr>
        <p:spPr>
          <a:xfrm>
            <a:off x="481209" y="6559980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TR" sz="700" dirty="0">
                <a:solidFill>
                  <a:schemeClr val="bg1"/>
                </a:solidFill>
              </a:rPr>
              <a:t>© Copyright 2020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2326" y="174653"/>
            <a:ext cx="700414" cy="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9.09.2020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647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9.09.2020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828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9.09.2020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217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en-TR" smtClean="0"/>
              <a:t>9.09.2020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53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68AE-8335-6549-B379-664B5A3C0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0530"/>
            <a:ext cx="9144000" cy="1655762"/>
          </a:xfrm>
        </p:spPr>
        <p:txBody>
          <a:bodyPr/>
          <a:lstStyle/>
          <a:p>
            <a:endParaRPr lang="en-TR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1E7F4-3BBD-4D48-B05A-0B98F8A73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8367"/>
            <a:ext cx="9144000" cy="1655762"/>
          </a:xfrm>
        </p:spPr>
        <p:txBody>
          <a:bodyPr/>
          <a:lstStyle/>
          <a:p>
            <a:endParaRPr lang="en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4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5196-37C2-5545-A269-9F9CC8CD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FFB6-492F-FB4D-97C9-008C990AC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5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1421C8-9C05-D249-BA4C-FFFE4EF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9415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Halid Özgür</dc:creator>
  <cp:lastModifiedBy>Halid Özgür</cp:lastModifiedBy>
  <cp:revision>3</cp:revision>
  <dcterms:created xsi:type="dcterms:W3CDTF">2020-09-09T19:50:56Z</dcterms:created>
  <dcterms:modified xsi:type="dcterms:W3CDTF">2020-09-09T20:08:08Z</dcterms:modified>
</cp:coreProperties>
</file>